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68"/>
    <p:restoredTop sz="86402"/>
  </p:normalViewPr>
  <p:slideViewPr>
    <p:cSldViewPr snapToGrid="0" snapToObjects="1">
      <p:cViewPr>
        <p:scale>
          <a:sx n="116" d="100"/>
          <a:sy n="116" d="100"/>
        </p:scale>
        <p:origin x="640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0DFB7-FC5F-0D4E-9836-7D8AA8F7724F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B02CF-4E25-AE41-B795-1CA25303C8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11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B02CF-4E25-AE41-B795-1CA25303C8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99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B02CF-4E25-AE41-B795-1CA25303C88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56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B02CF-4E25-AE41-B795-1CA25303C88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B02CF-4E25-AE41-B795-1CA25303C88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B02CF-4E25-AE41-B795-1CA25303C88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4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8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5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9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33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2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4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5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8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6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89A5A-94D1-7E45-B099-E10FE018B02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B279A-5B1A-124E-BC0A-0C303BDF9C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5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5775386" y="-660826"/>
            <a:ext cx="500334" cy="0"/>
          </a:xfrm>
          <a:prstGeom prst="straightConnector1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" y="1697226"/>
            <a:ext cx="3657601" cy="3380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56" y="1749468"/>
            <a:ext cx="3422017" cy="33623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54443" y="1231673"/>
            <a:ext cx="1277956" cy="7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16954" y="1322652"/>
            <a:ext cx="1277956" cy="7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55641" y="2622204"/>
            <a:ext cx="1528571" cy="0"/>
          </a:xfrm>
          <a:prstGeom prst="straightConnector1">
            <a:avLst/>
          </a:prstGeom>
          <a:ln w="107950">
            <a:solidFill>
              <a:schemeClr val="bg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275720" y="2642586"/>
            <a:ext cx="1528571" cy="0"/>
          </a:xfrm>
          <a:prstGeom prst="straightConnector1">
            <a:avLst/>
          </a:prstGeom>
          <a:ln w="107950">
            <a:solidFill>
              <a:schemeClr val="bg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68807" y="2715538"/>
            <a:ext cx="1839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Compute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Scagnostics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9792" y="5139572"/>
            <a:ext cx="183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Clustered SPLOM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0646" y="5062803"/>
            <a:ext cx="265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SPLOM colored </a:t>
            </a:r>
            <a:r>
              <a:rPr lang="en-US" sz="1400" smtClean="0">
                <a:latin typeface="Times" charset="0"/>
                <a:ea typeface="Times" charset="0"/>
                <a:cs typeface="Times" charset="0"/>
              </a:rPr>
              <a:t>by Monotonicity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3383" y="5062804"/>
            <a:ext cx="183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Original SPLOM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19788" y="2715538"/>
            <a:ext cx="1839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Select Variables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276" y="1187605"/>
            <a:ext cx="4197623" cy="40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5775386" y="-660826"/>
            <a:ext cx="500334" cy="0"/>
          </a:xfrm>
          <a:prstGeom prst="straightConnector1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354443" y="1231673"/>
            <a:ext cx="1277956" cy="7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16954" y="1322652"/>
            <a:ext cx="1277956" cy="7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55641" y="2622204"/>
            <a:ext cx="1528571" cy="0"/>
          </a:xfrm>
          <a:prstGeom prst="straightConnector1">
            <a:avLst/>
          </a:prstGeom>
          <a:ln w="107950">
            <a:solidFill>
              <a:schemeClr val="bg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275720" y="2642586"/>
            <a:ext cx="1528571" cy="0"/>
          </a:xfrm>
          <a:prstGeom prst="straightConnector1">
            <a:avLst/>
          </a:prstGeom>
          <a:ln w="107950">
            <a:solidFill>
              <a:schemeClr val="bg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68807" y="2715538"/>
            <a:ext cx="1839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Compute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Scagnostics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9792" y="5117538"/>
            <a:ext cx="183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Clustered SPLOM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0646" y="5062803"/>
            <a:ext cx="265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SPLOM colored </a:t>
            </a:r>
            <a:r>
              <a:rPr lang="en-US" sz="1400" smtClean="0">
                <a:latin typeface="Times" charset="0"/>
                <a:ea typeface="Times" charset="0"/>
                <a:cs typeface="Times" charset="0"/>
              </a:rPr>
              <a:t>by Monotonicity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3383" y="5062804"/>
            <a:ext cx="183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Original SPLOM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19788" y="2715538"/>
            <a:ext cx="1839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Select Variables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82" y="1500725"/>
            <a:ext cx="3825586" cy="3665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59" y="1603225"/>
            <a:ext cx="3669459" cy="3536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63" y="1636277"/>
            <a:ext cx="3756832" cy="34840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775386" y="-660826"/>
            <a:ext cx="500334" cy="0"/>
          </a:xfrm>
          <a:prstGeom prst="straightConnector1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354443" y="1231673"/>
            <a:ext cx="1277956" cy="7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16954" y="1322652"/>
            <a:ext cx="1277956" cy="7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55641" y="2622204"/>
            <a:ext cx="1528571" cy="0"/>
          </a:xfrm>
          <a:prstGeom prst="straightConnector1">
            <a:avLst/>
          </a:prstGeom>
          <a:ln w="107950">
            <a:solidFill>
              <a:schemeClr val="bg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63856" y="2642586"/>
            <a:ext cx="1528571" cy="0"/>
          </a:xfrm>
          <a:prstGeom prst="straightConnector1">
            <a:avLst/>
          </a:prstGeom>
          <a:ln w="107950">
            <a:solidFill>
              <a:schemeClr val="bg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68807" y="2715538"/>
            <a:ext cx="1839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Compute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Scagnostics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32843" y="5106521"/>
            <a:ext cx="183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Clustered SPLOM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0646" y="5062803"/>
            <a:ext cx="265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SPLOM colored </a:t>
            </a:r>
            <a:r>
              <a:rPr lang="en-US" sz="1400" smtClean="0">
                <a:latin typeface="Times" charset="0"/>
                <a:ea typeface="Times" charset="0"/>
                <a:cs typeface="Times" charset="0"/>
              </a:rPr>
              <a:t>by Monotonicity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3383" y="5062804"/>
            <a:ext cx="183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Original SPLOM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63009" y="2715538"/>
            <a:ext cx="1839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Select Variables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4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792" y="1459578"/>
            <a:ext cx="3913007" cy="36963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9" y="1590113"/>
            <a:ext cx="3727016" cy="35529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56" y="1560778"/>
            <a:ext cx="3788245" cy="358957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775386" y="-660826"/>
            <a:ext cx="500334" cy="0"/>
          </a:xfrm>
          <a:prstGeom prst="straightConnector1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354443" y="1231673"/>
            <a:ext cx="1277956" cy="7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16954" y="1322652"/>
            <a:ext cx="1277956" cy="7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55641" y="2622204"/>
            <a:ext cx="1528571" cy="0"/>
          </a:xfrm>
          <a:prstGeom prst="straightConnector1">
            <a:avLst/>
          </a:prstGeom>
          <a:ln w="107950">
            <a:solidFill>
              <a:schemeClr val="bg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63856" y="2642586"/>
            <a:ext cx="1528571" cy="0"/>
          </a:xfrm>
          <a:prstGeom prst="straightConnector1">
            <a:avLst/>
          </a:prstGeom>
          <a:ln w="107950">
            <a:solidFill>
              <a:schemeClr val="bg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68807" y="2715538"/>
            <a:ext cx="1839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Compute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Scagnostics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32843" y="5106521"/>
            <a:ext cx="183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Clustered SPLOM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0646" y="5062803"/>
            <a:ext cx="265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SPLOM colored </a:t>
            </a:r>
            <a:r>
              <a:rPr lang="en-US" sz="1400" smtClean="0">
                <a:latin typeface="Times" charset="0"/>
                <a:ea typeface="Times" charset="0"/>
                <a:cs typeface="Times" charset="0"/>
              </a:rPr>
              <a:t>by Monotonicity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3383" y="5062804"/>
            <a:ext cx="183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Original SPLOM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63009" y="2715538"/>
            <a:ext cx="1839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Select Variables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398" y="1436267"/>
            <a:ext cx="3946828" cy="3706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7" y="1489135"/>
            <a:ext cx="3748147" cy="3678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40" y="1449531"/>
            <a:ext cx="3879593" cy="369352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775386" y="-660826"/>
            <a:ext cx="500334" cy="0"/>
          </a:xfrm>
          <a:prstGeom prst="straightConnector1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42579" y="1231673"/>
            <a:ext cx="1277956" cy="7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16954" y="1322652"/>
            <a:ext cx="1277956" cy="7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55641" y="2622204"/>
            <a:ext cx="1528571" cy="0"/>
          </a:xfrm>
          <a:prstGeom prst="straightConnector1">
            <a:avLst/>
          </a:prstGeom>
          <a:ln w="107950">
            <a:solidFill>
              <a:schemeClr val="bg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63856" y="2642586"/>
            <a:ext cx="1528571" cy="0"/>
          </a:xfrm>
          <a:prstGeom prst="straightConnector1">
            <a:avLst/>
          </a:prstGeom>
          <a:ln w="107950">
            <a:solidFill>
              <a:schemeClr val="bg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 contourW="12700" prstMaterial="matte">
            <a:bevelT w="82550"/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68807" y="2715538"/>
            <a:ext cx="1839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Compute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Scagnostics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32843" y="5062453"/>
            <a:ext cx="183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Clustered SPLOM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0646" y="5062803"/>
            <a:ext cx="265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SPLOM colored </a:t>
            </a:r>
            <a:r>
              <a:rPr lang="en-US" sz="1400" smtClean="0">
                <a:latin typeface="Times" charset="0"/>
                <a:ea typeface="Times" charset="0"/>
                <a:cs typeface="Times" charset="0"/>
              </a:rPr>
              <a:t>by Monotonicity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3383" y="5062804"/>
            <a:ext cx="183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Original SPLOM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63009" y="2715538"/>
            <a:ext cx="1839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Select Variables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03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65</Words>
  <Application>Microsoft Macintosh PowerPoint</Application>
  <PresentationFormat>Widescreen</PresentationFormat>
  <Paragraphs>30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Dang, Tommy</dc:creator>
  <cp:lastModifiedBy>Dang, Tommy</cp:lastModifiedBy>
  <cp:revision>25</cp:revision>
  <cp:lastPrinted>2017-11-25T10:10:10Z</cp:lastPrinted>
  <dcterms:created xsi:type="dcterms:W3CDTF">2017-09-30T18:47:11Z</dcterms:created>
  <dcterms:modified xsi:type="dcterms:W3CDTF">2017-11-26T17:47:00Z</dcterms:modified>
</cp:coreProperties>
</file>